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6600"/>
    <a:srgbClr val="F1A60F"/>
    <a:srgbClr val="DF602D"/>
    <a:srgbClr val="DE2E2E"/>
    <a:srgbClr val="FF0000"/>
    <a:srgbClr val="677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-129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4E5D35-4E42-419E-AD3C-53338384C6F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24787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AC22BE-C237-49E6-8098-C33A48402A3F}" type="slidenum">
              <a:rPr lang="cs-CZ" smtClean="0"/>
              <a:pPr/>
              <a:t>1</a:t>
            </a:fld>
            <a:endParaRPr lang="cs-CZ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gradFill flip="none" rotWithShape="1">
          <a:gsLst>
            <a:gs pos="50000">
              <a:schemeClr val="bg1"/>
            </a:gs>
            <a:gs pos="10000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552" y="3036499"/>
            <a:ext cx="7920880" cy="1764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620688"/>
            <a:ext cx="7858180" cy="2088232"/>
          </a:xfrm>
        </p:spPr>
        <p:txBody>
          <a:bodyPr anchor="b" anchorCtr="0">
            <a:noAutofit/>
          </a:bodyPr>
          <a:lstStyle>
            <a:lvl1pPr algn="ctr">
              <a:def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91880" y="3290114"/>
            <a:ext cx="4968552" cy="1723062"/>
          </a:xfrm>
        </p:spPr>
        <p:txBody>
          <a:bodyPr/>
          <a:lstStyle>
            <a:lvl1pPr marL="0" indent="0" algn="r">
              <a:buNone/>
              <a:defRPr b="1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Author</a:t>
            </a:r>
            <a:r>
              <a:rPr lang="en-US" dirty="0" smtClean="0"/>
              <a:t>(s)</a:t>
            </a:r>
          </a:p>
        </p:txBody>
      </p:sp>
      <p:pic>
        <p:nvPicPr>
          <p:cNvPr id="3074" name="Picture 2" descr="C:\Repositories\MFF\organisation\MFF\DDDS\Logo\D3S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498" y="3361552"/>
            <a:ext cx="2773982" cy="857256"/>
          </a:xfrm>
          <a:prstGeom prst="rect">
            <a:avLst/>
          </a:prstGeom>
          <a:noFill/>
        </p:spPr>
      </p:pic>
      <p:pic>
        <p:nvPicPr>
          <p:cNvPr id="3076" name="Picture 4" descr="C:\Repositories\MFF\organisation\MFF\DDDS\Logo\karelI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40000"/>
          </a:blip>
          <a:srcRect/>
          <a:stretch>
            <a:fillRect/>
          </a:stretch>
        </p:blipFill>
        <p:spPr bwMode="auto">
          <a:xfrm>
            <a:off x="1113554" y="4531943"/>
            <a:ext cx="1496672" cy="145243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717201" y="6007860"/>
            <a:ext cx="2303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CHARLES UNIVERSITY </a:t>
            </a:r>
            <a:r>
              <a:rPr lang="cs-CZ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</a:t>
            </a:r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PRAGUE</a:t>
            </a:r>
            <a:endParaRPr lang="cs-CZ" sz="1200" b="0" cap="non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529" y="2989372"/>
            <a:ext cx="26484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u="none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http://d3s.mff.cuni.cz/~jezek</a:t>
            </a:r>
            <a:endParaRPr lang="cs-CZ" sz="1200" b="0" u="none" dirty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6248345"/>
            <a:ext cx="2654358" cy="2769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faculty of mathematics and physics</a:t>
            </a:r>
            <a:endParaRPr kumimoji="0" lang="cs-CZ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Repositories\MFF\organisation\MFF\DDDS\Slides\slides_logo_faint.png"/>
          <p:cNvPicPr>
            <a:picLocks noChangeAspect="1" noChangeArrowheads="1"/>
          </p:cNvPicPr>
          <p:nvPr/>
        </p:nvPicPr>
        <p:blipFill>
          <a:blip r:embed="rId2" cstate="print"/>
          <a:srcRect r="1729"/>
          <a:stretch>
            <a:fillRect/>
          </a:stretch>
        </p:blipFill>
        <p:spPr bwMode="auto">
          <a:xfrm>
            <a:off x="7519988" y="6088905"/>
            <a:ext cx="1624012" cy="633413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75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25000">
                <a:schemeClr val="bg1">
                  <a:lumMod val="95000"/>
                </a:schemeClr>
              </a:gs>
              <a:gs pos="75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836712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669360"/>
            <a:ext cx="8604448" cy="188640"/>
          </a:xfrm>
        </p:spPr>
        <p:txBody>
          <a:bodyPr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40"/>
          </a:xfrm>
          <a:effectLst>
            <a:outerShdw blurRad="50800" dist="38100" dir="2700000" sx="110000" sy="110000" algn="tl" rotWithShape="0">
              <a:schemeClr val="bg1"/>
            </a:outerShdw>
          </a:effectLst>
        </p:spPr>
        <p:txBody>
          <a:bodyPr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E8361A1-175A-42D3-BB19-9AEE94864B6C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  <p:pic>
        <p:nvPicPr>
          <p:cNvPr id="1027" name="Picture 3" descr="C:\Repositories\MFF\organisation\MFF\DDDS\Slides\bar2.png"/>
          <p:cNvPicPr>
            <a:picLocks noChangeAspect="1" noChangeArrowheads="1"/>
          </p:cNvPicPr>
          <p:nvPr/>
        </p:nvPicPr>
        <p:blipFill>
          <a:blip r:embed="rId3" cstate="print"/>
          <a:srcRect l="1150" r="1914"/>
          <a:stretch>
            <a:fillRect/>
          </a:stretch>
        </p:blipFill>
        <p:spPr bwMode="auto">
          <a:xfrm flipH="1">
            <a:off x="0" y="787219"/>
            <a:ext cx="9144000" cy="193509"/>
          </a:xfrm>
          <a:prstGeom prst="rect">
            <a:avLst/>
          </a:prstGeom>
          <a:noFill/>
        </p:spPr>
      </p:pic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467544" y="1340768"/>
            <a:ext cx="8208912" cy="504056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76" y="71414"/>
            <a:ext cx="82296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level`</a:t>
            </a:r>
          </a:p>
          <a:p>
            <a:pPr lvl="4"/>
            <a:r>
              <a:rPr lang="en-US" dirty="0" smtClean="0"/>
              <a:t>Fifth level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3444189-8B34-413A-9B65-B8341BD389A4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/>
              <a:t>Advanced .NET Programming I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10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</a:t>
            </a:r>
            <a:r>
              <a:rPr lang="en-US" sz="2800" dirty="0" smtClean="0"/>
              <a:t>Lecture</a:t>
            </a:r>
            <a:endParaRPr lang="cs-CZ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Pavel</a:t>
            </a:r>
            <a:r>
              <a:rPr lang="en-US" dirty="0" smtClean="0"/>
              <a:t> Je</a:t>
            </a:r>
            <a:r>
              <a:rPr lang="cs-CZ" dirty="0" err="1" smtClean="0"/>
              <a:t>žek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pavel.jezek@d3s.mff.cuni.cz</a:t>
            </a:r>
            <a:endParaRPr lang="cs-CZ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391025" y="6021388"/>
            <a:ext cx="4752975" cy="8366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 smtClean="0">
                <a:latin typeface="Times New Roman" charset="0"/>
              </a:rPr>
              <a:t>Some of the slides are based </a:t>
            </a:r>
            <a:r>
              <a:rPr lang="en-US" sz="1200" dirty="0">
                <a:latin typeface="Times New Roman" charset="0"/>
              </a:rPr>
              <a:t>on University of Linz .NET presentations.</a:t>
            </a:r>
          </a:p>
          <a:p>
            <a:pPr algn="ctr"/>
            <a:r>
              <a:rPr lang="en-US" sz="1200" dirty="0">
                <a:latin typeface="Times New Roman" charset="0"/>
              </a:rPr>
              <a:t>© University of Linz, Institute for System Software, 2004</a:t>
            </a:r>
          </a:p>
          <a:p>
            <a:pPr algn="ctr"/>
            <a:r>
              <a:rPr lang="en-US" sz="1200" dirty="0">
                <a:latin typeface="Times New Roman" charset="0"/>
              </a:rPr>
              <a:t>published under the Microsoft Curriculum License</a:t>
            </a:r>
          </a:p>
          <a:p>
            <a:pPr algn="ctr"/>
            <a:r>
              <a:rPr lang="en-US" sz="1200" dirty="0">
                <a:latin typeface="Times New Roman" charset="0"/>
              </a:rPr>
              <a:t>(http://www.msdnaa.net/curriculum/license_curriculum.aspx)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RegEx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698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3S template">
  <a:themeElements>
    <a:clrScheme name="D3S slides color scheme">
      <a:dk1>
        <a:sysClr val="windowText" lastClr="000000"/>
      </a:dk1>
      <a:lt1>
        <a:srgbClr val="FFFFFF"/>
      </a:lt1>
      <a:dk2>
        <a:srgbClr val="7F7F7F"/>
      </a:dk2>
      <a:lt2>
        <a:srgbClr val="F2F2F2"/>
      </a:lt2>
      <a:accent1>
        <a:srgbClr val="00B0F0"/>
      </a:accent1>
      <a:accent2>
        <a:srgbClr val="F79646"/>
      </a:accent2>
      <a:accent3>
        <a:srgbClr val="4BACC6"/>
      </a:accent3>
      <a:accent4>
        <a:srgbClr val="9BBB59"/>
      </a:accent4>
      <a:accent5>
        <a:srgbClr val="C0504D"/>
      </a:accent5>
      <a:accent6>
        <a:srgbClr val="800080"/>
      </a:accent6>
      <a:hlink>
        <a:srgbClr val="00B0F0"/>
      </a:hlink>
      <a:folHlink>
        <a:srgbClr val="4F81BD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D3S template</Template>
  <TotalTime>37953</TotalTime>
  <Words>46</Words>
  <Application>Microsoft Office PowerPoint</Application>
  <PresentationFormat>Předvádění na obrazovce (4:3)</PresentationFormat>
  <Paragraphs>8</Paragraphs>
  <Slides>2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3" baseType="lpstr">
      <vt:lpstr>D3S template</vt:lpstr>
      <vt:lpstr>Advanced .NET Programming I 10th Lecture</vt:lpstr>
      <vt:lpstr>RegEx</vt:lpstr>
    </vt:vector>
  </TitlesOfParts>
  <Company>Sharewood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Classes</dc:title>
  <dc:creator>Pavel Ježek</dc:creator>
  <cp:lastModifiedBy>Pavel Ježek</cp:lastModifiedBy>
  <cp:revision>216</cp:revision>
  <dcterms:created xsi:type="dcterms:W3CDTF">2006-10-10T18:27:24Z</dcterms:created>
  <dcterms:modified xsi:type="dcterms:W3CDTF">2018-04-23T12:07:26Z</dcterms:modified>
</cp:coreProperties>
</file>